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1" r:id="rId5"/>
    <p:sldId id="259" r:id="rId6"/>
    <p:sldId id="260" r:id="rId7"/>
    <p:sldId id="282" r:id="rId8"/>
    <p:sldId id="261" r:id="rId9"/>
    <p:sldId id="283" r:id="rId10"/>
    <p:sldId id="262" r:id="rId11"/>
    <p:sldId id="284" r:id="rId12"/>
    <p:sldId id="285" r:id="rId13"/>
    <p:sldId id="263" r:id="rId14"/>
    <p:sldId id="264" r:id="rId15"/>
    <p:sldId id="265" r:id="rId16"/>
    <p:sldId id="266" r:id="rId17"/>
    <p:sldId id="28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87" r:id="rId26"/>
    <p:sldId id="274" r:id="rId27"/>
    <p:sldId id="288" r:id="rId28"/>
    <p:sldId id="275" r:id="rId29"/>
    <p:sldId id="276" r:id="rId30"/>
    <p:sldId id="277" r:id="rId31"/>
    <p:sldId id="289" r:id="rId32"/>
    <p:sldId id="290" r:id="rId33"/>
    <p:sldId id="278" r:id="rId34"/>
    <p:sldId id="279" r:id="rId35"/>
    <p:sldId id="280" r:id="rId36"/>
    <p:sldId id="291" r:id="rId37"/>
    <p:sldId id="292" r:id="rId38"/>
    <p:sldId id="293" r:id="rId3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2" clrIdx="0">
    <p:extLst>
      <p:ext uri="{19B8F6BF-5375-455C-9EA6-DF929625EA0E}">
        <p15:presenceInfo xmlns:p15="http://schemas.microsoft.com/office/powerpoint/2012/main" userId="Microsoft Office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27" d="100"/>
          <a:sy n="127" d="100"/>
        </p:scale>
        <p:origin x="416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01B6-2688-418A-BB75-01C738CFB7B9}" type="datetimeFigureOut">
              <a:rPr lang="en-PH" smtClean="0"/>
              <a:t>11/03/2021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48A8-0758-40A6-B5A9-1CAC1BA0741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70699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01B6-2688-418A-BB75-01C738CFB7B9}" type="datetimeFigureOut">
              <a:rPr lang="en-PH" smtClean="0"/>
              <a:t>11/03/2021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48A8-0758-40A6-B5A9-1CAC1BA0741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716506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01B6-2688-418A-BB75-01C738CFB7B9}" type="datetimeFigureOut">
              <a:rPr lang="en-PH" smtClean="0"/>
              <a:t>11/03/2021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48A8-0758-40A6-B5A9-1CAC1BA0741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181565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4400" b="1" i="0">
                <a:latin typeface="Agency FB" panose="020B0503020202020204" pitchFamily="34" charset="77"/>
              </a:defRPr>
            </a:lvl1pPr>
            <a:lvl2pPr>
              <a:defRPr sz="4400" b="1" i="0">
                <a:latin typeface="Agency FB" panose="020B0503020202020204" pitchFamily="34" charset="77"/>
              </a:defRPr>
            </a:lvl2pPr>
            <a:lvl3pPr>
              <a:defRPr sz="4400" b="1" i="0">
                <a:latin typeface="Agency FB" panose="020B0503020202020204" pitchFamily="34" charset="77"/>
              </a:defRPr>
            </a:lvl3pPr>
            <a:lvl4pPr>
              <a:defRPr sz="4400" b="1" i="0">
                <a:latin typeface="Agency FB" panose="020B0503020202020204" pitchFamily="34" charset="77"/>
              </a:defRPr>
            </a:lvl4pPr>
            <a:lvl5pPr>
              <a:defRPr sz="4400" b="1" i="0">
                <a:latin typeface="Agency FB" panose="020B0503020202020204" pitchFamily="34" charset="77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01B6-2688-418A-BB75-01C738CFB7B9}" type="datetimeFigureOut">
              <a:rPr lang="en-PH" smtClean="0"/>
              <a:t>11/03/2021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48A8-0758-40A6-B5A9-1CAC1BA0741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942465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01B6-2688-418A-BB75-01C738CFB7B9}" type="datetimeFigureOut">
              <a:rPr lang="en-PH" smtClean="0"/>
              <a:t>11/03/2021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48A8-0758-40A6-B5A9-1CAC1BA0741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110680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01B6-2688-418A-BB75-01C738CFB7B9}" type="datetimeFigureOut">
              <a:rPr lang="en-PH" smtClean="0"/>
              <a:t>11/03/2021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48A8-0758-40A6-B5A9-1CAC1BA0741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623472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01B6-2688-418A-BB75-01C738CFB7B9}" type="datetimeFigureOut">
              <a:rPr lang="en-PH" smtClean="0"/>
              <a:t>11/03/2021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48A8-0758-40A6-B5A9-1CAC1BA0741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54404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01B6-2688-418A-BB75-01C738CFB7B9}" type="datetimeFigureOut">
              <a:rPr lang="en-PH" smtClean="0"/>
              <a:t>11/03/2021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48A8-0758-40A6-B5A9-1CAC1BA0741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236580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01B6-2688-418A-BB75-01C738CFB7B9}" type="datetimeFigureOut">
              <a:rPr lang="en-PH" smtClean="0"/>
              <a:t>11/03/2021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48A8-0758-40A6-B5A9-1CAC1BA0741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867210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01B6-2688-418A-BB75-01C738CFB7B9}" type="datetimeFigureOut">
              <a:rPr lang="en-PH" smtClean="0"/>
              <a:t>11/03/2021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48A8-0758-40A6-B5A9-1CAC1BA0741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680833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01B6-2688-418A-BB75-01C738CFB7B9}" type="datetimeFigureOut">
              <a:rPr lang="en-PH" smtClean="0"/>
              <a:t>11/03/2021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48A8-0758-40A6-B5A9-1CAC1BA0741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733013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E01B6-2688-418A-BB75-01C738CFB7B9}" type="datetimeFigureOut">
              <a:rPr lang="en-PH" smtClean="0"/>
              <a:t>11/03/2021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E48A8-0758-40A6-B5A9-1CAC1BA0741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157091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b="1" i="0" kern="1200">
          <a:solidFill>
            <a:schemeClr val="tx1"/>
          </a:solidFill>
          <a:latin typeface="Agency FB" panose="020B0503020202020204" pitchFamily="34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b="1" i="0" kern="1200">
          <a:solidFill>
            <a:schemeClr val="tx1"/>
          </a:solidFill>
          <a:latin typeface="Agency FB" panose="020B0503020202020204" pitchFamily="34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b="1" i="0" kern="1200">
          <a:solidFill>
            <a:schemeClr val="tx1"/>
          </a:solidFill>
          <a:latin typeface="Agency FB" panose="020B0503020202020204" pitchFamily="34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b="1" i="0" kern="1200">
          <a:solidFill>
            <a:schemeClr val="tx1"/>
          </a:solidFill>
          <a:latin typeface="Agency FB" panose="020B0503020202020204" pitchFamily="34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b="1" i="0" kern="1200">
          <a:solidFill>
            <a:schemeClr val="tx1"/>
          </a:solidFill>
          <a:latin typeface="Agency FB" panose="020B0503020202020204" pitchFamily="34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4944" y="2235200"/>
            <a:ext cx="10862112" cy="2387600"/>
          </a:xfrm>
        </p:spPr>
        <p:txBody>
          <a:bodyPr anchor="ctr">
            <a:normAutofit/>
          </a:bodyPr>
          <a:lstStyle/>
          <a:p>
            <a:r>
              <a:rPr lang="en-PH" sz="7200" b="1" dirty="0">
                <a:latin typeface="Arial" panose="020B0604020202020204" pitchFamily="34" charset="0"/>
                <a:cs typeface="Arial" panose="020B0604020202020204" pitchFamily="34" charset="0"/>
              </a:rPr>
              <a:t>Christ the Rest</a:t>
            </a:r>
            <a:br>
              <a:rPr lang="en-PH" sz="7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PH" sz="7200" b="1" dirty="0">
                <a:latin typeface="Arial" panose="020B0604020202020204" pitchFamily="34" charset="0"/>
                <a:cs typeface="Arial" panose="020B0604020202020204" pitchFamily="34" charset="0"/>
              </a:rPr>
              <a:t>for Our Soul</a:t>
            </a:r>
            <a:endParaRPr lang="en-PH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5506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Lucas 23:54-56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54 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noo'y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araw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Paghahanda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nalalapit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sabbath.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55 At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babae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nagsisama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mula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Galilea,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nagsisunod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tiningnan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libingan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kung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paano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pagkalagay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bangkay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76808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Lucas 23:54-56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54 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noo'y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araw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Paghahanda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nalalapit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sabbath.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55 At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babae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nagsisama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mula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Galilea,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nagsisunod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tiningnan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libingan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kung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paano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pagkalagay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bangkay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162452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Lucas 23:54-56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56 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sila'y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nagsiuwi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nangaghanda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pabango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unguento.At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araw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sabbath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sila'y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nangagpahinga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ayon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utos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172906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Lucas 24:1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Datapuwa't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unang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araw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sanglinggo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pagkaumagang-umaga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nagsiparoon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libingan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may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dalang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pabango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kanilang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inihanda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302679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Exodo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20:11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11 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anim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araw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ginawa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Panginoon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langit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lupa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dagat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lahat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nangaroon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nagpahinga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ikapitong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araw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pinagpala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Panginoon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araw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sabbath,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pinakabanal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275463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Deuteronomio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5:15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15 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aalalahanin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ikaw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alipin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lupain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Egipto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ikaw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inilabas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Panginoon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Dios doon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pamamagitan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isang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makapangyarihang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kamay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unat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bisig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kaya't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iniutos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Panginoon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Dios,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ipangilin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araw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sabbath.</a:t>
            </a:r>
          </a:p>
        </p:txBody>
      </p:sp>
    </p:spTree>
    <p:extLst>
      <p:ext uri="{BB962C8B-B14F-4D97-AF65-F5344CB8AC3E}">
        <p14:creationId xmlns:p14="http://schemas.microsoft.com/office/powerpoint/2010/main" val="13959230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Genesis 2:1-3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nayari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langit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at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lupa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 at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lahat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natatanaw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iyon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 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ikapitong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araw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nayari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Dios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gawang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ginawa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nagpahinga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ikapitong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araw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madlang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gawa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ginawa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747414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Genesis 2:1-3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3 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binasbasan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Dios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ikapitong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araw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ipinangilin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ipinagpahinga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Dios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madlang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gawang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nilikha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ginawa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146581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Daniel 8:14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14 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akin,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Hanggang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dalawang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libo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tatlong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hapon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umaga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kung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magkagayo'y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malilinis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santuario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615728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Daniel 9:24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24 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Pitong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pung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sanglinggo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ipinasiya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banal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bayan,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upang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tapusin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pagsalangsang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upang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wakasan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pagkakasala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upang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linisin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kasamaan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 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upang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dalhan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walang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hanggang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katuwiran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upang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tatakan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pangitain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at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panghuhula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upang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pahiran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kabanalbanalan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60616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Mateo 11:28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28 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Magsiparito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akin,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lahat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nangapapagal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nangabibigatang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lubha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kayo'y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papagpapahingahin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206223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Galacia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4:4-5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4 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Datapuwa't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dumating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kapanahunan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sinugo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Dios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Anak,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ipinanganak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isang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babae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ipinanganak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ilalim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kautusan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5 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Upang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matubos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nangasa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ilalim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kautusan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upang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matanggap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natin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pagkukupkop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anak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114996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Juan 13:15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15 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kayo'y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binigyan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ko ng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halimbawa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upang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gawin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naman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ninyo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ayon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ginawa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ko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690728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Lucas 4:16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16 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napasa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Nazaret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nilakhan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ayon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kaugalian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pumasok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sinagoga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araw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sabbath, at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nagtindig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upang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bumasa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404587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Marcos 2:27-28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27 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Ginawa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ang sabbath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dahil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di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dahil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sabbath: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28 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Kaya't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Anak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panginoon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din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naman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sabbath.</a:t>
            </a:r>
          </a:p>
        </p:txBody>
      </p:sp>
    </p:spTree>
    <p:extLst>
      <p:ext uri="{BB962C8B-B14F-4D97-AF65-F5344CB8AC3E}">
        <p14:creationId xmlns:p14="http://schemas.microsoft.com/office/powerpoint/2010/main" val="15142865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Mateo 12:10-12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10 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narito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may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isang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tuyo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isang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kamay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itinanong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sinasabi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Matuwid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bagang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magpagaling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araw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sabbath?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upang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kanilang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maisumbong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829979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Mateo 12:10-12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11 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Sino kaya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kung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mayroong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isang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tupa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kung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mahulog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isang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hukay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araw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sabbath,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aabutin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               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hahanguin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12 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Gaano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pa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isang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may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halaga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isang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tupa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Kaya't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matuwid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gumawa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mabuti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araw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sabbath.</a:t>
            </a:r>
          </a:p>
        </p:txBody>
      </p:sp>
    </p:spTree>
    <p:extLst>
      <p:ext uri="{BB962C8B-B14F-4D97-AF65-F5344CB8AC3E}">
        <p14:creationId xmlns:p14="http://schemas.microsoft.com/office/powerpoint/2010/main" val="13004381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Marcos 7:7-9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7 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Datapuwa't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walang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kabuluhan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pagsamba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akin,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nagtuturo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kanilang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pinakaaral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utos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8 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Nilisan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ninyo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utos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Dios,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pinanghahawakan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sali't-saling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   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168113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Marcos 7:7-9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9 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Totoong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itinatakuwil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ninyo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utos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Dios,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upang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mangaganap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ninyo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sali't-saling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738722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Tito 2:14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14 Na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nagbigay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sarili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dahil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atin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upang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tayo'y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matubos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lahat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kasamaan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malinis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sarili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masikap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mabubuting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gawa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upang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sariling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pagaari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08132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 Pedro 2:24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24 Na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rin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nagdala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ating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kasalanan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katawan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ibabaw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kahoy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upang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pagkamatay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natin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kasalanan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mangabuhay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katuwiran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dahil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sugat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nangagsigaling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kayo.</a:t>
            </a:r>
          </a:p>
        </p:txBody>
      </p:sp>
    </p:spTree>
    <p:extLst>
      <p:ext uri="{BB962C8B-B14F-4D97-AF65-F5344CB8AC3E}">
        <p14:creationId xmlns:p14="http://schemas.microsoft.com/office/powerpoint/2010/main" val="960816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Hebreo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4:6-7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6 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Kaya't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yamang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may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natitira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pang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ibang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magsipasok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doon, at ang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pinangaralan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nang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una ng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mabubuting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balita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nangapasok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dahil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pagsuway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29593092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Isaias 53:4-6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4 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Tunay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dinala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ating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karamdaman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dinala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ating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kapanglawan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gayon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ating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pinalagay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hinampas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sinaktan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Dios,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dinalamhati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597766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Isaias 53:4-6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5 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Nguni't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nasugatan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dahil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ating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pagsalangsang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nabugbog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dahil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ating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kasamaan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parusa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tungkol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ating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kapayapaan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 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pamamagitan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latay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nagsigaling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095643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Isaias 53:4-6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6 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lahat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tupa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naligaw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tumungo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bawa't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sariling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ipinasan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Panginoon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kasamaan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nating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lahat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860484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 Juan 5:3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3 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pagibig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Dios,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ating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tuparin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utos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 at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utos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mabibigat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13368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Juan 14:15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15 Kung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iniibig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 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tutuparin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ninyo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utos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0555423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Apocalipsis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14:6-7, 12,13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6 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nakita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ko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ibang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anghel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lumilipad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gitna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langit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may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mabuting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balita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walang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hanggan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upang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ibalita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nananahan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lupa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bawa't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bansa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angkan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wika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at bayan;</a:t>
            </a:r>
          </a:p>
        </p:txBody>
      </p:sp>
    </p:spTree>
    <p:extLst>
      <p:ext uri="{BB962C8B-B14F-4D97-AF65-F5344CB8AC3E}">
        <p14:creationId xmlns:p14="http://schemas.microsoft.com/office/powerpoint/2010/main" val="44711843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Apocalipsis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14:6-7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7 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sinasabi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malakas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tinig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Matakot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kayo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Dios, at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magbigay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kaluwalhatian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dumating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panahon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paghatol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magsisamba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kayo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gumawa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langit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at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lupa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at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dagat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at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bukal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tubig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9892622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Apocalipsis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14:12-13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12 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Narito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pagtitiyaga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banal, 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nagsisitupad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utos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Dios, at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pananampalataya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kay Jesus.</a:t>
            </a:r>
          </a:p>
        </p:txBody>
      </p:sp>
    </p:spTree>
    <p:extLst>
      <p:ext uri="{BB962C8B-B14F-4D97-AF65-F5344CB8AC3E}">
        <p14:creationId xmlns:p14="http://schemas.microsoft.com/office/powerpoint/2010/main" val="225500126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Apocalipsis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14:12-13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13 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narinig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ko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isang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tinig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mula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langit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nagsasabi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Isulat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Mapapalad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patay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nangamamatay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Panginoon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mula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ngayon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oo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sinasabi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Espiritu,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upang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sila'y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mangagpahinga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kanilang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gawa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kanilang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gawa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sumusunod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53411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Hebreo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4:6-7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7 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muling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nagtangi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isang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araw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Ngayon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pagkatapos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ilang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panahon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awit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David (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ayon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una),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ngayon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kung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marinig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ninyo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tinig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huwag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ninyong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papagmatigasin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puso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70514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Efeso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2:8-9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8 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biyaya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kayo'y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nangaligtas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pamamagitan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pananampalataya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sarili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kaloob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Dios;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9 Hindi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pamamagitan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gawa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upang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sinoman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huwag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magmapuri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91014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Roma 3:21-22, 28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21 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Datapuwa't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ngayon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bukod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kautusan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ipinahahayag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isang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katuwiran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Dios,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sinasaksihan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kautusan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at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propeta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22 Sa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makatuwid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baga'y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katuwiran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Dios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pamamagitan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pananampalataya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Jesucristo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lahat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nagsisisampalataya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walang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pagkakaiba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316455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Roma 3:21-22, 28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28 Kaya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maipasisiya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natin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inaaring-ganap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pananampalataya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hiwalay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gawa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kautusan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33299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Juan 19:20-21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20 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Marami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Judio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nakabasa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pamagat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dakong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pinagpakuan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kay Jesus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malapit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bayan;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nasusulat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Hebreo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 at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Latin,         at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Griego.</a:t>
            </a:r>
          </a:p>
        </p:txBody>
      </p:sp>
    </p:spTree>
    <p:extLst>
      <p:ext uri="{BB962C8B-B14F-4D97-AF65-F5344CB8AC3E}">
        <p14:creationId xmlns:p14="http://schemas.microsoft.com/office/powerpoint/2010/main" val="1228928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Juan 19:20-21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21 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kay Pilato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pangulong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saserdote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Judio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Huwag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isulat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Ang Hari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Judio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kundi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Hari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Judio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83779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1421</Words>
  <Application>Microsoft Macintosh PowerPoint</Application>
  <PresentationFormat>Widescreen</PresentationFormat>
  <Paragraphs>84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3" baseType="lpstr">
      <vt:lpstr>Agency FB</vt:lpstr>
      <vt:lpstr>Arial</vt:lpstr>
      <vt:lpstr>Calibri</vt:lpstr>
      <vt:lpstr>Calibri Light</vt:lpstr>
      <vt:lpstr>Office Theme</vt:lpstr>
      <vt:lpstr>Christ the Rest for Our Soul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 Our Example (Sanctification)</dc:title>
  <dc:creator>Praxides</dc:creator>
  <cp:lastModifiedBy>Microsoft Office User</cp:lastModifiedBy>
  <cp:revision>33</cp:revision>
  <dcterms:created xsi:type="dcterms:W3CDTF">2021-03-03T16:51:50Z</dcterms:created>
  <dcterms:modified xsi:type="dcterms:W3CDTF">2021-03-11T05:38:51Z</dcterms:modified>
</cp:coreProperties>
</file>